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61" r:id="rId5"/>
    <p:sldId id="283" r:id="rId6"/>
    <p:sldId id="263" r:id="rId7"/>
    <p:sldId id="264" r:id="rId8"/>
    <p:sldId id="297" r:id="rId9"/>
    <p:sldId id="267" r:id="rId10"/>
    <p:sldId id="268" r:id="rId11"/>
    <p:sldId id="270" r:id="rId12"/>
    <p:sldId id="284" r:id="rId13"/>
    <p:sldId id="298" r:id="rId14"/>
    <p:sldId id="272" r:id="rId15"/>
    <p:sldId id="273" r:id="rId16"/>
    <p:sldId id="295" r:id="rId17"/>
    <p:sldId id="292" r:id="rId18"/>
    <p:sldId id="274" r:id="rId19"/>
    <p:sldId id="285" r:id="rId20"/>
    <p:sldId id="296" r:id="rId21"/>
    <p:sldId id="286" r:id="rId22"/>
    <p:sldId id="289" r:id="rId23"/>
    <p:sldId id="290" r:id="rId24"/>
    <p:sldId id="287" r:id="rId25"/>
    <p:sldId id="293" r:id="rId26"/>
    <p:sldId id="299" r:id="rId27"/>
    <p:sldId id="294" r:id="rId28"/>
    <p:sldId id="282" r:id="rId29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62" d="100"/>
          <a:sy n="162" d="100"/>
        </p:scale>
        <p:origin x="-161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4469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imp.wakeup equivalent to Javascript setTimeout function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imp.wakeup equivalent to Javascript setTimeout function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imp.wakeup equivalent to Javascript setTimeout function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imp.wakeup equivalent to Javascript setTimeout function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imp.wakeup equivalent to Javascript setTimeout function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imp.wakeup equivalent to Javascript setTimeout function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imp.wakeup equivalent to Javascript setTimeout function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icimp.com/docs/getting-started" TargetMode="External"/><Relationship Id="rId4" Type="http://schemas.openxmlformats.org/officeDocument/2006/relationships/hyperlink" Target="http://electricimp.com/docs/api" TargetMode="External"/><Relationship Id="rId5" Type="http://schemas.openxmlformats.org/officeDocument/2006/relationships/hyperlink" Target="electricimp.com%5Cdocs%5Csquirrel" TargetMode="External"/><Relationship Id="rId6" Type="http://schemas.openxmlformats.org/officeDocument/2006/relationships/hyperlink" Target="https://github.com/electricimp" TargetMode="External"/><Relationship Id="rId7" Type="http://schemas.openxmlformats.org/officeDocument/2006/relationships/hyperlink" Target="http://forums.electricimp.com" TargetMode="External"/><Relationship Id="rId8" Type="http://schemas.openxmlformats.org/officeDocument/2006/relationships/hyperlink" Target="http://community.electricimp.com" TargetMode="Externa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youtube.com/v/Kcyqd2i_lvg" TargetMode="External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ubTitle" idx="1"/>
          </p:nvPr>
        </p:nvSpPr>
        <p:spPr>
          <a:xfrm>
            <a:off x="1371600" y="3043988"/>
            <a:ext cx="6400799" cy="1144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640"/>
              </a:spcBef>
              <a:buClr>
                <a:srgbClr val="0C0C0C"/>
              </a:buClr>
              <a:buSzPct val="25000"/>
              <a:buFont typeface="Arial"/>
              <a:buNone/>
            </a:pPr>
            <a:r>
              <a:rPr lang="en-US" sz="3200" b="1" dirty="0" err="1" smtClean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HackBright</a:t>
            </a:r>
            <a:r>
              <a:rPr lang="en-US" sz="3200" b="1" dirty="0" smtClean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Workshop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011" y="1119284"/>
            <a:ext cx="2895978" cy="170627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1371600" y="3874843"/>
            <a:ext cx="6938963" cy="12681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dirty="0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Matt Haines - @</a:t>
            </a:r>
            <a:r>
              <a:rPr lang="en-US" sz="1800" dirty="0" err="1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beardedinventor</a:t>
            </a:r>
            <a:endParaRPr lang="en-US" sz="1800" dirty="0" smtClean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dirty="0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Betsy Rhodes - @</a:t>
            </a:r>
            <a:r>
              <a:rPr lang="en-US" sz="1800" dirty="0" err="1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betsyrhodes</a:t>
            </a:r>
            <a:endParaRPr lang="en-US" sz="1800" dirty="0" smtClean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SzPct val="25000"/>
            </a:pPr>
            <a:r>
              <a:rPr lang="en-US" sz="18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Gino </a:t>
            </a:r>
            <a:r>
              <a:rPr lang="en-US" sz="18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Miglio</a:t>
            </a:r>
            <a:r>
              <a:rPr lang="en-US" sz="18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- @</a:t>
            </a:r>
            <a:r>
              <a:rPr lang="en-US" sz="1800" dirty="0" err="1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collardgreens</a:t>
            </a:r>
            <a:endParaRPr lang="en-US" sz="1800" dirty="0" smtClean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SzPct val="25000"/>
            </a:pPr>
            <a:r>
              <a:rPr lang="en-US" sz="18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Tom Byrne - @</a:t>
            </a:r>
            <a:r>
              <a:rPr lang="en-US" sz="1800" dirty="0" err="1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ersatzavian</a:t>
            </a:r>
            <a:endParaRPr lang="en-US" sz="1800" dirty="0" smtClean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1280275" y="5451647"/>
            <a:ext cx="7135499" cy="83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While you are waiting please make sure you have downloaded the 'Electric Imp' app for mobile device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266740"/>
            <a:ext cx="8134500" cy="448668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524454" y="543579"/>
            <a:ext cx="8619544" cy="52321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>
              <a:buSzPct val="25000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1 – Controlling an LED with a Button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Shape 200"/>
          <p:cNvCxnSpPr/>
          <p:nvPr/>
        </p:nvCxnSpPr>
        <p:spPr>
          <a:xfrm>
            <a:off x="495300" y="1066798"/>
            <a:ext cx="8648699" cy="1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/>
          <p:nvPr/>
        </p:nvSpPr>
        <p:spPr>
          <a:xfrm flipH="1">
            <a:off x="1819463" y="2654820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6382110" y="3140915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00" y="1525592"/>
            <a:ext cx="7034099" cy="387974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>
              <a:buSzPct val="25000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1 – Controlling an LED with a Button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Shape 224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5" name="Shape 225"/>
          <p:cNvPicPr preferRelativeResize="0"/>
          <p:nvPr/>
        </p:nvPicPr>
        <p:blipFill rotWithShape="1">
          <a:blip r:embed="rId4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2311582" y="3828499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227" name="Shape 227"/>
          <p:cNvSpPr/>
          <p:nvPr/>
        </p:nvSpPr>
        <p:spPr>
          <a:xfrm flipH="1">
            <a:off x="462513" y="3630968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28" name="Shape 228"/>
          <p:cNvSpPr/>
          <p:nvPr/>
        </p:nvSpPr>
        <p:spPr>
          <a:xfrm rot="-5400000">
            <a:off x="7398862" y="1904853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4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/>
          <p:nvPr/>
        </p:nvSpPr>
        <p:spPr>
          <a:xfrm flipH="1">
            <a:off x="1669076" y="4807455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3</a:t>
            </a:r>
            <a:endParaRPr lang="en-US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/>
          <p:nvPr/>
        </p:nvSpPr>
        <p:spPr>
          <a:xfrm flipH="1">
            <a:off x="2542516" y="1977643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6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228"/>
          <p:cNvSpPr/>
          <p:nvPr/>
        </p:nvSpPr>
        <p:spPr>
          <a:xfrm rot="16200000">
            <a:off x="4541759" y="1904853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5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1 – Controlling an LED with a Button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Shape 224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402291" y="1153147"/>
            <a:ext cx="83394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23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23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3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beardedinventor</a:t>
            </a:r>
            <a:r>
              <a:rPr lang="en-US" sz="23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/hackbright2k15/toggle</a:t>
            </a:r>
            <a:endParaRPr lang="en-US" sz="23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4454" y="1928813"/>
            <a:ext cx="8103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Copy the code in </a:t>
            </a:r>
            <a:r>
              <a:rPr lang="en-US" dirty="0" err="1" smtClean="0">
                <a:solidFill>
                  <a:srgbClr val="F79646"/>
                </a:solidFill>
              </a:rPr>
              <a:t>toggle.device.nut</a:t>
            </a:r>
            <a:r>
              <a:rPr lang="en-US" dirty="0" smtClean="0"/>
              <a:t> into the device side editor</a:t>
            </a:r>
          </a:p>
          <a:p>
            <a:pPr marL="342900" indent="-342900">
              <a:buAutoNum type="arabicParenR"/>
            </a:pPr>
            <a:r>
              <a:rPr lang="en-US" dirty="0" smtClean="0"/>
              <a:t>Copy the code in </a:t>
            </a:r>
            <a:r>
              <a:rPr lang="en-US" dirty="0" err="1" smtClean="0">
                <a:solidFill>
                  <a:srgbClr val="F79646"/>
                </a:solidFill>
              </a:rPr>
              <a:t>toggle.agent.nut</a:t>
            </a:r>
            <a:r>
              <a:rPr lang="en-US" dirty="0" smtClean="0"/>
              <a:t> into the agent side editor</a:t>
            </a:r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Hit ‘Build and Run’ and play around with the button to see what happens!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21521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1128913" y="3044280"/>
            <a:ext cx="6891073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2 – Twitter Indicator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368482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5" y="1501234"/>
            <a:ext cx="7731350" cy="425828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524454" y="55141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2 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7" name="Shape 247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8" name="Shape 248"/>
          <p:cNvPicPr preferRelativeResize="0"/>
          <p:nvPr/>
        </p:nvPicPr>
        <p:blipFill rotWithShape="1">
          <a:blip r:embed="rId4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2845552" y="4128011"/>
            <a:ext cx="2927100" cy="39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Hover </a:t>
            </a:r>
            <a:r>
              <a:rPr lang="en-US" dirty="0" smtClean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here, then click the gear</a:t>
            </a:r>
            <a:endParaRPr lang="en-US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1899513" y="4068885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 2 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Shape 259"/>
          <p:cNvGrpSpPr/>
          <p:nvPr/>
        </p:nvGrpSpPr>
        <p:grpSpPr>
          <a:xfrm>
            <a:off x="903912" y="1653995"/>
            <a:ext cx="7336176" cy="4046359"/>
            <a:chOff x="622075" y="1700070"/>
            <a:chExt cx="7336176" cy="4046359"/>
          </a:xfrm>
        </p:grpSpPr>
        <p:pic>
          <p:nvPicPr>
            <p:cNvPr id="260" name="Shape 260"/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075" y="1700070"/>
              <a:ext cx="7336176" cy="4046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Shape 261"/>
            <p:cNvSpPr/>
            <p:nvPr/>
          </p:nvSpPr>
          <p:spPr>
            <a:xfrm flipH="1">
              <a:off x="1717547" y="2835139"/>
              <a:ext cx="904800" cy="5397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9525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5914340" y="3277980"/>
              <a:ext cx="904800" cy="5397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9525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2 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Shape 224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402291" y="1153147"/>
            <a:ext cx="83394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23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23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3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beardedinventor</a:t>
            </a:r>
            <a:r>
              <a:rPr lang="en-US" sz="23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/hackbright2k15</a:t>
            </a:r>
            <a:r>
              <a:rPr lang="en-US" sz="2300" dirty="0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/twitter</a:t>
            </a:r>
            <a:endParaRPr lang="en-US" sz="23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4454" y="1928813"/>
            <a:ext cx="81036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Copy the code in </a:t>
            </a:r>
            <a:r>
              <a:rPr lang="en-US" dirty="0" err="1" smtClean="0">
                <a:solidFill>
                  <a:srgbClr val="F79646"/>
                </a:solidFill>
              </a:rPr>
              <a:t>twitter.device.nut</a:t>
            </a:r>
            <a:r>
              <a:rPr lang="en-US" dirty="0" smtClean="0"/>
              <a:t> into the device side editor</a:t>
            </a:r>
          </a:p>
          <a:p>
            <a:pPr marL="342900" indent="-342900">
              <a:buAutoNum type="arabicParenR"/>
            </a:pPr>
            <a:r>
              <a:rPr lang="en-US" dirty="0" smtClean="0"/>
              <a:t>Copy the code in </a:t>
            </a:r>
            <a:r>
              <a:rPr lang="en-US" dirty="0" err="1" smtClean="0">
                <a:solidFill>
                  <a:srgbClr val="F79646"/>
                </a:solidFill>
              </a:rPr>
              <a:t>twitter.agent.nut</a:t>
            </a:r>
            <a:r>
              <a:rPr lang="en-US" dirty="0" smtClean="0"/>
              <a:t> into the agent side editor</a:t>
            </a:r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Setup your Twitter application</a:t>
            </a:r>
          </a:p>
          <a:p>
            <a:pPr marL="342900" indent="-342900">
              <a:buAutoNum type="arabicParenR"/>
            </a:pPr>
            <a:r>
              <a:rPr lang="en-US" dirty="0" smtClean="0"/>
              <a:t>Copy the required tokens into your code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 smtClean="0"/>
              <a:t>Hit ‘Build and Run’ and try tweeting with your tracked term to see what does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85460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 2 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Shape 259"/>
          <p:cNvGrpSpPr/>
          <p:nvPr/>
        </p:nvGrpSpPr>
        <p:grpSpPr>
          <a:xfrm>
            <a:off x="906778" y="1653995"/>
            <a:ext cx="7330443" cy="4046359"/>
            <a:chOff x="624941" y="1700070"/>
            <a:chExt cx="7330443" cy="4046359"/>
          </a:xfrm>
        </p:grpSpPr>
        <p:pic>
          <p:nvPicPr>
            <p:cNvPr id="260" name="Shape 260"/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941" y="1700070"/>
              <a:ext cx="7330443" cy="4046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Shape 262"/>
            <p:cNvSpPr/>
            <p:nvPr/>
          </p:nvSpPr>
          <p:spPr>
            <a:xfrm>
              <a:off x="3533090" y="3206542"/>
              <a:ext cx="904800" cy="5397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9525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80897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2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524450" y="1153147"/>
            <a:ext cx="8426100" cy="4857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0" name="Shape 270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62" y="1783059"/>
            <a:ext cx="7556469" cy="41619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497654" y="1153147"/>
            <a:ext cx="414869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http:/</a:t>
            </a:r>
            <a:r>
              <a:rPr lang="en-US" sz="3200" dirty="0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3200" dirty="0" err="1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apps.twitter.com</a:t>
            </a:r>
            <a:endParaRPr lang="en-US" sz="32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261"/>
          <p:cNvSpPr/>
          <p:nvPr/>
        </p:nvSpPr>
        <p:spPr>
          <a:xfrm flipH="1">
            <a:off x="3214534" y="2898823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2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524450" y="1153147"/>
            <a:ext cx="8426100" cy="4857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0" name="Shape 270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66" y="1357542"/>
            <a:ext cx="7551660" cy="416196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228"/>
          <p:cNvSpPr/>
          <p:nvPr/>
        </p:nvSpPr>
        <p:spPr>
          <a:xfrm rot="16200000">
            <a:off x="7442438" y="4735076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901173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/>
        </p:nvSpPr>
        <p:spPr>
          <a:xfrm>
            <a:off x="524454" y="543579"/>
            <a:ext cx="8619544" cy="52321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we doing tonight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Shape 94"/>
          <p:cNvCxnSpPr/>
          <p:nvPr/>
        </p:nvCxnSpPr>
        <p:spPr>
          <a:xfrm>
            <a:off x="495300" y="1066798"/>
            <a:ext cx="8648699" cy="1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Shape 95"/>
          <p:cNvSpPr txBox="1"/>
          <p:nvPr/>
        </p:nvSpPr>
        <p:spPr>
          <a:xfrm>
            <a:off x="524450" y="1143000"/>
            <a:ext cx="7391399" cy="46742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Obligatory Internet of Things (IoT) Slide</a:t>
            </a:r>
            <a:endParaRPr lang="en-US" sz="1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Workshop – Your first imp project</a:t>
            </a: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your imp online</a:t>
            </a: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Controlling an LED with a button</a:t>
            </a: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Controlling an LED with Twitter</a:t>
            </a:r>
          </a:p>
          <a:p>
            <a:pPr marL="114300" marR="0" lvl="0" algn="l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ct val="25000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home project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TempBug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1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SparkFun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endParaRPr lang="en-US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endParaRPr lang="en-US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endParaRPr lang="en-US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https</a:t>
            </a:r>
            <a:r>
              <a:rPr lang="en-US" sz="2400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://</a:t>
            </a:r>
            <a:r>
              <a:rPr lang="en-US" sz="2400" dirty="0" err="1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2400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dirty="0" err="1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beardedinventor</a:t>
            </a:r>
            <a:r>
              <a:rPr lang="en-US" sz="2400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/hackbright2k15</a:t>
            </a:r>
            <a:endParaRPr lang="en-US" sz="2400" dirty="0" smtClean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2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524450" y="1153147"/>
            <a:ext cx="8426100" cy="4857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0" name="Shape 270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66" y="1358866"/>
            <a:ext cx="7551660" cy="41593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26"/>
          <p:cNvSpPr/>
          <p:nvPr/>
        </p:nvSpPr>
        <p:spPr>
          <a:xfrm>
            <a:off x="3095551" y="3952681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261"/>
          <p:cNvSpPr/>
          <p:nvPr/>
        </p:nvSpPr>
        <p:spPr>
          <a:xfrm flipH="1">
            <a:off x="937794" y="3565219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294591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2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524450" y="1153147"/>
            <a:ext cx="8426100" cy="4857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0" name="Shape 270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62" y="1357542"/>
            <a:ext cx="7556468" cy="41619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61"/>
          <p:cNvSpPr/>
          <p:nvPr/>
        </p:nvSpPr>
        <p:spPr>
          <a:xfrm flipH="1">
            <a:off x="1772034" y="2451946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389719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2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524450" y="1153147"/>
            <a:ext cx="8426100" cy="4857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0" name="Shape 270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14" y="1357542"/>
            <a:ext cx="7545764" cy="41619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61"/>
          <p:cNvSpPr/>
          <p:nvPr/>
        </p:nvSpPr>
        <p:spPr>
          <a:xfrm flipH="1">
            <a:off x="941028" y="3416260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226"/>
          <p:cNvSpPr/>
          <p:nvPr/>
        </p:nvSpPr>
        <p:spPr>
          <a:xfrm>
            <a:off x="2531094" y="4399559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872582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2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524450" y="1153147"/>
            <a:ext cx="8426100" cy="4857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0" name="Shape 270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14" y="1357542"/>
            <a:ext cx="7545764" cy="41619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61"/>
          <p:cNvSpPr/>
          <p:nvPr/>
        </p:nvSpPr>
        <p:spPr>
          <a:xfrm flipH="1">
            <a:off x="972388" y="5054811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872582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2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524450" y="1153147"/>
            <a:ext cx="8426100" cy="4857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0" name="Shape 270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14" y="1357542"/>
            <a:ext cx="7545764" cy="41619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61"/>
          <p:cNvSpPr/>
          <p:nvPr/>
        </p:nvSpPr>
        <p:spPr>
          <a:xfrm flipH="1">
            <a:off x="2224434" y="1440592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261"/>
          <p:cNvSpPr/>
          <p:nvPr/>
        </p:nvSpPr>
        <p:spPr>
          <a:xfrm flipH="1">
            <a:off x="2224434" y="4219377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261"/>
          <p:cNvSpPr/>
          <p:nvPr/>
        </p:nvSpPr>
        <p:spPr>
          <a:xfrm>
            <a:off x="5611173" y="1651014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261"/>
          <p:cNvSpPr/>
          <p:nvPr/>
        </p:nvSpPr>
        <p:spPr>
          <a:xfrm>
            <a:off x="5436607" y="4445479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04240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 2 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78" y="1658439"/>
            <a:ext cx="7330443" cy="40374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61"/>
          <p:cNvSpPr/>
          <p:nvPr/>
        </p:nvSpPr>
        <p:spPr>
          <a:xfrm flipH="1">
            <a:off x="1644298" y="3113943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261"/>
          <p:cNvSpPr/>
          <p:nvPr/>
        </p:nvSpPr>
        <p:spPr>
          <a:xfrm>
            <a:off x="4017625" y="3496845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211167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901563" y="3044280"/>
            <a:ext cx="7337935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home project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44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TempBug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405254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3 – </a:t>
            </a: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TempBug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SparkFun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Shape 224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02291" y="1153147"/>
            <a:ext cx="83394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dirty="0" err="1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instructables.com</a:t>
            </a:r>
            <a:r>
              <a:rPr lang="en-US" sz="23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/id/</a:t>
            </a:r>
            <a:r>
              <a:rPr lang="en-US" sz="23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TempBug</a:t>
            </a:r>
            <a:r>
              <a:rPr lang="en-US" sz="23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-internet-connected-</a:t>
            </a:r>
            <a:r>
              <a:rPr lang="en-US" sz="2300" dirty="0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thermometer</a:t>
            </a:r>
            <a:endParaRPr lang="en-US" sz="23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4454" y="1928813"/>
            <a:ext cx="8103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Follow the circuit wiring diagram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Ignore the battery clip and capacitor if you’re powering with USB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To build the battery version you’ll need a soldering iron, so check out a local hackerspace!!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594341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/>
        </p:nvSpPr>
        <p:spPr>
          <a:xfrm>
            <a:off x="524454" y="543579"/>
            <a:ext cx="8619544" cy="52321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Resources</a:t>
            </a:r>
          </a:p>
        </p:txBody>
      </p:sp>
      <p:cxnSp>
        <p:nvCxnSpPr>
          <p:cNvPr id="358" name="Shape 358"/>
          <p:cNvCxnSpPr/>
          <p:nvPr/>
        </p:nvCxnSpPr>
        <p:spPr>
          <a:xfrm>
            <a:off x="495300" y="1066798"/>
            <a:ext cx="8648699" cy="1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Shape 359"/>
          <p:cNvSpPr txBox="1"/>
          <p:nvPr/>
        </p:nvSpPr>
        <p:spPr>
          <a:xfrm>
            <a:off x="524454" y="1143000"/>
            <a:ext cx="8426010" cy="3600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Started </a:t>
            </a: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400" b="0" i="0" u="sng" strike="noStrike" cap="none" baseline="0" dirty="0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electricimp.com</a:t>
            </a:r>
            <a:r>
              <a:rPr lang="en-US" sz="2400" b="0" i="0" u="sng" strike="noStrike" cap="none" baseline="0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/docs/getting-started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4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Docs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400" b="0" i="0" u="sng" strike="noStrike" cap="none" baseline="0" dirty="0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electricimp.com</a:t>
            </a:r>
            <a:r>
              <a:rPr lang="en-US" sz="2400" b="0" i="0" u="sng" strike="noStrike" cap="none" baseline="0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/docs/api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Squirrel </a:t>
            </a: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Docs 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400" b="0" i="0" u="sng" strike="noStrike" cap="none" baseline="0" dirty="0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electricimp.com</a:t>
            </a:r>
            <a:r>
              <a:rPr lang="en-US" sz="2400" b="0" i="0" u="sng" strike="noStrike" cap="none" baseline="0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/docs/squirrel</a:t>
            </a:r>
          </a:p>
          <a:p>
            <a:pPr>
              <a:buSzPct val="25000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g</a:t>
            </a:r>
            <a: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ithub.com/electricimp</a:t>
            </a:r>
            <a:endParaRPr lang="en-US" sz="24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7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4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Community 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 	</a:t>
            </a:r>
            <a:r>
              <a:rPr lang="en-US" sz="2400" b="0" i="0" u="sng" strike="noStrike" cap="none" baseline="0" dirty="0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community.electricimp.com</a:t>
            </a:r>
            <a:endParaRPr lang="en-US" sz="2400" b="0" i="0" u="sng" strike="noStrike" cap="none" baseline="0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8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Forums 		</a:t>
            </a:r>
            <a:r>
              <a:rPr lang="en-US" sz="2400" b="0" i="0" u="sng" strike="noStrike" cap="none" baseline="0" dirty="0" err="1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forums.electricimp.com</a:t>
            </a:r>
            <a:endParaRPr lang="en-US" sz="2400" b="0" i="0" u="sng" strike="noStrike" cap="none" baseline="0" dirty="0" smtClean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9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>
            <a:spLocks noGrp="1"/>
          </p:cNvSpPr>
          <p:nvPr>
            <p:ph type="subTitle" idx="1"/>
          </p:nvPr>
        </p:nvSpPr>
        <p:spPr>
          <a:xfrm>
            <a:off x="1371601" y="4630077"/>
            <a:ext cx="6400799" cy="8578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640"/>
              </a:spcBef>
              <a:buClr>
                <a:srgbClr val="0C0C0C"/>
              </a:buClr>
              <a:buSzPct val="25000"/>
              <a:buFont typeface="Arial"/>
              <a:buNone/>
            </a:pPr>
            <a:r>
              <a:rPr lang="en-US" sz="4800" b="1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/>
        </p:nvSpPr>
        <p:spPr>
          <a:xfrm>
            <a:off x="524454" y="543579"/>
            <a:ext cx="8619544" cy="52321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Internet of Things</a:t>
            </a:r>
          </a:p>
        </p:txBody>
      </p:sp>
      <p:cxnSp>
        <p:nvCxnSpPr>
          <p:cNvPr id="103" name="Shape 103"/>
          <p:cNvCxnSpPr/>
          <p:nvPr/>
        </p:nvCxnSpPr>
        <p:spPr>
          <a:xfrm>
            <a:off x="495300" y="1066798"/>
            <a:ext cx="8648699" cy="1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l="1061" t="1793" r="687" b="731"/>
          <a:stretch/>
        </p:blipFill>
        <p:spPr>
          <a:xfrm>
            <a:off x="875975" y="1160475"/>
            <a:ext cx="7419499" cy="50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1610436" y="3044280"/>
            <a:ext cx="5923128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get started</a:t>
            </a: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24454" y="543579"/>
            <a:ext cx="8619544" cy="52321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 circuit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" name="Shape 149"/>
          <p:cNvCxnSpPr/>
          <p:nvPr/>
        </p:nvCxnSpPr>
        <p:spPr>
          <a:xfrm>
            <a:off x="495300" y="1066798"/>
            <a:ext cx="8648699" cy="1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HackBright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90" y="1322306"/>
            <a:ext cx="7872020" cy="422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2487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24454" y="543579"/>
            <a:ext cx="8619544" cy="52321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your imp online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" name="Shape 149"/>
          <p:cNvCxnSpPr/>
          <p:nvPr/>
        </p:nvCxnSpPr>
        <p:spPr>
          <a:xfrm>
            <a:off x="495300" y="1066798"/>
            <a:ext cx="8648699" cy="1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>
            <a:hlinkClick r:id="rId4"/>
          </p:cNvPr>
          <p:cNvSpPr/>
          <p:nvPr/>
        </p:nvSpPr>
        <p:spPr>
          <a:xfrm>
            <a:off x="1524000" y="1143000"/>
            <a:ext cx="6096000" cy="45720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524454" y="543579"/>
            <a:ext cx="8619544" cy="52321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>
              <a:buSzPct val="25000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imp 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Shape 158"/>
          <p:cNvCxnSpPr/>
          <p:nvPr/>
        </p:nvCxnSpPr>
        <p:spPr>
          <a:xfrm>
            <a:off x="495300" y="1066798"/>
            <a:ext cx="8648699" cy="1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" name="Shape 159"/>
          <p:cNvSpPr txBox="1"/>
          <p:nvPr/>
        </p:nvSpPr>
        <p:spPr>
          <a:xfrm>
            <a:off x="524450" y="1153147"/>
            <a:ext cx="8426100" cy="4857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Download the Electric Imp mobile app (available on iOS and Android app stores)</a:t>
            </a:r>
          </a:p>
          <a:p>
            <a:pPr marL="914400" marR="0" lvl="1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 into the app with your Electric Imp Account</a:t>
            </a:r>
          </a:p>
          <a:p>
            <a:pPr marL="914400" marR="0" lvl="1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Choose "Other Network"</a:t>
            </a:r>
          </a:p>
          <a:p>
            <a:pPr marL="914400" marR="0" lvl="1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WiFi credentials:</a:t>
            </a:r>
          </a:p>
          <a:p>
            <a:pPr marL="1371600" marR="0" lvl="2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■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lang="en-US" sz="1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impdemo</a:t>
            </a:r>
          </a:p>
          <a:p>
            <a:pPr marL="1371600" marR="0" lvl="2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■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	</a:t>
            </a:r>
            <a:r>
              <a:rPr lang="en-US" sz="1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electric</a:t>
            </a:r>
          </a:p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up your imp</a:t>
            </a:r>
          </a:p>
          <a:p>
            <a:pPr marL="914400" marR="0" lvl="1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imp’s internal LED must be blinking</a:t>
            </a: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 </a:t>
            </a: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BlinkUp 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mobile app</a:t>
            </a: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Hold screen of phone against en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of Imp until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BlinkUp completes</a:t>
            </a: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device should now be blinking green (online)*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1056408" y="6416125"/>
            <a:ext cx="7602240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Your imp will stop blinking after 1 minute to save power (it is still powered on)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4">
            <a:alphaModFix/>
          </a:blip>
          <a:srcRect b="17095"/>
          <a:stretch/>
        </p:blipFill>
        <p:spPr>
          <a:xfrm>
            <a:off x="5933731" y="2000725"/>
            <a:ext cx="2724918" cy="4009875"/>
          </a:xfrm>
          <a:prstGeom prst="rect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1309226" y="3044280"/>
            <a:ext cx="6530448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1 – Buttons &amp; LEDs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842937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1 – Controlling an LED with a Button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Shape 189"/>
          <p:cNvGrpSpPr/>
          <p:nvPr/>
        </p:nvGrpSpPr>
        <p:grpSpPr>
          <a:xfrm>
            <a:off x="578126" y="1519917"/>
            <a:ext cx="7987733" cy="4371116"/>
            <a:chOff x="547776" y="1243442"/>
            <a:chExt cx="7987733" cy="4371116"/>
          </a:xfrm>
        </p:grpSpPr>
        <p:pic>
          <p:nvPicPr>
            <p:cNvPr id="190" name="Shape 190"/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776" y="1243442"/>
              <a:ext cx="7987733" cy="43711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Shape 191"/>
            <p:cNvSpPr/>
            <p:nvPr/>
          </p:nvSpPr>
          <p:spPr>
            <a:xfrm>
              <a:off x="1755091" y="2093464"/>
              <a:ext cx="904800" cy="5397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9525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Shape 192"/>
          <p:cNvSpPr txBox="1"/>
          <p:nvPr/>
        </p:nvSpPr>
        <p:spPr>
          <a:xfrm>
            <a:off x="2732750" y="2311705"/>
            <a:ext cx="3848699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Hover here, then click the gear</a:t>
            </a:r>
            <a:endParaRPr lang="en-US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(If your device shows twice pick either)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541</Words>
  <Application>Microsoft Macintosh PowerPoint</Application>
  <PresentationFormat>On-screen Show (4:3)</PresentationFormat>
  <Paragraphs>130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Haines</cp:lastModifiedBy>
  <cp:revision>10</cp:revision>
  <dcterms:modified xsi:type="dcterms:W3CDTF">2015-02-09T19:10:10Z</dcterms:modified>
</cp:coreProperties>
</file>